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05" y="188595"/>
            <a:ext cx="7772400" cy="1470025"/>
          </a:xfrm>
        </p:spPr>
        <p:txBody>
          <a:bodyPr/>
          <a:p>
            <a:r>
              <a:rPr lang="en-US" altLang="zh-CN"/>
              <a:t>C38</a:t>
            </a:r>
            <a:r>
              <a:rPr lang="zh-CN" altLang="en-US"/>
              <a:t>客户投诉有黑点</a:t>
            </a:r>
            <a:endParaRPr lang="zh-CN" altLang="en-US"/>
          </a:p>
        </p:txBody>
      </p:sp>
      <p:pic>
        <p:nvPicPr>
          <p:cNvPr id="4" name="图片 3" descr="微信图片_20250113191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493010"/>
            <a:ext cx="2430000" cy="4320000"/>
          </a:xfrm>
          <a:prstGeom prst="rect">
            <a:avLst/>
          </a:prstGeom>
        </p:spPr>
      </p:pic>
      <p:pic>
        <p:nvPicPr>
          <p:cNvPr id="5" name="图片 4" descr="微信图片_20250113191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256476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113191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25647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C38客户投诉奶昔盖有白点，已让客户寄不良品10个回来我司分析</a:t>
            </a:r>
            <a:endParaRPr lang="zh-CN" altLang="en-US"/>
          </a:p>
        </p:txBody>
      </p:sp>
      <p:pic>
        <p:nvPicPr>
          <p:cNvPr id="4" name="内容占位符 3" descr="微信图片_202501161924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3357245"/>
            <a:ext cx="2031818" cy="3600000"/>
          </a:xfrm>
          <a:prstGeom prst="rect">
            <a:avLst/>
          </a:prstGeom>
        </p:spPr>
      </p:pic>
      <p:pic>
        <p:nvPicPr>
          <p:cNvPr id="5" name="图片 4" descr="微信图片_202501161923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05" y="3429000"/>
            <a:ext cx="2031667" cy="3600000"/>
          </a:xfrm>
          <a:prstGeom prst="rect">
            <a:avLst/>
          </a:prstGeom>
        </p:spPr>
      </p:pic>
      <p:pic>
        <p:nvPicPr>
          <p:cNvPr id="6" name="图片 5" descr="微信图片_20250116192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10" y="3429000"/>
            <a:ext cx="2031667" cy="3600000"/>
          </a:xfrm>
          <a:prstGeom prst="rect">
            <a:avLst/>
          </a:prstGeom>
        </p:spPr>
      </p:pic>
      <p:pic>
        <p:nvPicPr>
          <p:cNvPr id="7" name="图片 6" descr="微信图片_202501161923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" y="1523365"/>
            <a:ext cx="3189369" cy="1800000"/>
          </a:xfrm>
          <a:prstGeom prst="rect">
            <a:avLst/>
          </a:prstGeom>
        </p:spPr>
      </p:pic>
      <p:pic>
        <p:nvPicPr>
          <p:cNvPr id="8" name="图片 7" descr="微信图片_20250116192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370" y="3213100"/>
            <a:ext cx="2031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 D07客户投诉背标九月份生产的和</a:t>
            </a:r>
            <a:r>
              <a:rPr lang="en-US" altLang="zh-CN"/>
              <a:t>12</a:t>
            </a:r>
            <a:r>
              <a:rPr lang="zh-CN" altLang="en-US"/>
              <a:t>月份生产的颜色不一致</a:t>
            </a:r>
            <a:endParaRPr lang="zh-CN" altLang="en-US"/>
          </a:p>
        </p:txBody>
      </p:sp>
      <p:pic>
        <p:nvPicPr>
          <p:cNvPr id="4" name="内容占位符 3" descr="微信图片_202501161926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0110" y="23488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 </a:t>
            </a:r>
            <a:r>
              <a:rPr lang="en-US" altLang="zh-CN"/>
              <a:t>2025-1-17-</a:t>
            </a:r>
            <a:r>
              <a:rPr lang="zh-CN" altLang="en-US"/>
              <a:t>C20这款，下批一定要跟准色卡的</a:t>
            </a:r>
            <a:endParaRPr lang="zh-CN" altLang="en-US"/>
          </a:p>
        </p:txBody>
      </p:sp>
      <p:pic>
        <p:nvPicPr>
          <p:cNvPr id="4" name="内容占位符 3" descr="微信图片_202501171852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493010"/>
            <a:ext cx="5015279" cy="4320000"/>
          </a:xfrm>
          <a:prstGeom prst="rect">
            <a:avLst/>
          </a:prstGeom>
        </p:spPr>
      </p:pic>
      <p:pic>
        <p:nvPicPr>
          <p:cNvPr id="5" name="图片 4" descr="微信图片_202501171852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5" y="2538095"/>
            <a:ext cx="4997086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2025-1-18-</a:t>
            </a:r>
            <a:r>
              <a:rPr lang="zh-CN" altLang="en-US"/>
              <a:t>A84客户投诉奶昔盖印刷不良，要退回返工</a:t>
            </a:r>
            <a:endParaRPr lang="zh-CN" altLang="en-US"/>
          </a:p>
        </p:txBody>
      </p:sp>
      <p:pic>
        <p:nvPicPr>
          <p:cNvPr id="4" name="内容占位符 3" descr="微信图片_202501181702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895" y="2331720"/>
            <a:ext cx="2910205" cy="4526280"/>
          </a:xfrm>
          <a:prstGeom prst="rect">
            <a:avLst/>
          </a:prstGeom>
        </p:spPr>
      </p:pic>
      <p:pic>
        <p:nvPicPr>
          <p:cNvPr id="5" name="图片 4" descr="微信图片_20250118170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2564765"/>
            <a:ext cx="1966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 D83客户投诉以上工单断标</a:t>
            </a:r>
            <a:endParaRPr lang="zh-CN" altLang="en-US"/>
          </a:p>
        </p:txBody>
      </p:sp>
      <p:pic>
        <p:nvPicPr>
          <p:cNvPr id="5" name="图片 4" descr="微信图片_20250118170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707280" y="3365620"/>
            <a:ext cx="4320000" cy="2430000"/>
          </a:xfrm>
          <a:prstGeom prst="rect">
            <a:avLst/>
          </a:prstGeom>
        </p:spPr>
      </p:pic>
      <p:pic>
        <p:nvPicPr>
          <p:cNvPr id="6" name="内容占位符 5" descr="微信图片_2025011817063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05" y="2277110"/>
            <a:ext cx="5339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	A08</a:t>
            </a:r>
            <a:r>
              <a:rPr lang="zh-CN" altLang="en-US"/>
              <a:t>客户投诉模切不良未挑出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5076190" y="3789045"/>
          <a:ext cx="2622857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76190" y="3789045"/>
                        <a:ext cx="2622857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微信图片_202501131915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2771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A84客户投诉字体不清楚 ，后面做货要注意，</a:t>
            </a:r>
            <a:endParaRPr lang="zh-CN" altLang="en-US"/>
          </a:p>
        </p:txBody>
      </p:sp>
      <p:pic>
        <p:nvPicPr>
          <p:cNvPr id="4" name="内容占位符 3" descr="微信图片_202501131916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348865"/>
            <a:ext cx="5133340" cy="4526280"/>
          </a:xfrm>
          <a:prstGeom prst="rect">
            <a:avLst/>
          </a:prstGeom>
        </p:spPr>
      </p:pic>
      <p:pic>
        <p:nvPicPr>
          <p:cNvPr id="5" name="图片 4" descr="微信图片_202501131916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38935" y="3222015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 A84客户投诉个别套印不准</a:t>
            </a:r>
            <a:endParaRPr lang="zh-CN" altLang="en-US"/>
          </a:p>
        </p:txBody>
      </p:sp>
      <p:pic>
        <p:nvPicPr>
          <p:cNvPr id="4" name="内容占位符 3" descr="微信图片_202501131917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2277110"/>
            <a:ext cx="4760595" cy="4526280"/>
          </a:xfrm>
          <a:prstGeom prst="rect">
            <a:avLst/>
          </a:prstGeom>
        </p:spPr>
      </p:pic>
      <p:pic>
        <p:nvPicPr>
          <p:cNvPr id="6" name="图片 5" descr="微信图片_20250113191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18990" y="3366255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 A84客户投诉实物个别脸色不对</a:t>
            </a:r>
            <a:endParaRPr lang="zh-CN" altLang="en-US"/>
          </a:p>
        </p:txBody>
      </p:sp>
      <p:pic>
        <p:nvPicPr>
          <p:cNvPr id="4" name="内容占位符 3" descr="微信图片_202501131918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2331720"/>
            <a:ext cx="5123180" cy="4526280"/>
          </a:xfrm>
          <a:prstGeom prst="rect">
            <a:avLst/>
          </a:prstGeom>
        </p:spPr>
      </p:pic>
      <p:pic>
        <p:nvPicPr>
          <p:cNvPr id="5" name="图片 4" descr="微信图片_202501131918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851280" y="3222015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 A84客户投诉以上几款都有大小边，后面做货要注意</a:t>
            </a:r>
            <a:endParaRPr lang="zh-CN" altLang="en-US"/>
          </a:p>
        </p:txBody>
      </p:sp>
      <p:pic>
        <p:nvPicPr>
          <p:cNvPr id="4" name="内容占位符 3" descr="微信图片_202501131921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5920" y="2132965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2025-1-14-</a:t>
            </a:r>
            <a:r>
              <a:rPr lang="zh-CN" altLang="en-US"/>
              <a:t>C35-1客户投诉塞纳牧这款标签贴了个不干胶标签在上面，麻烦后面检货要注意</a:t>
            </a:r>
            <a:endParaRPr lang="zh-CN" altLang="en-US"/>
          </a:p>
        </p:txBody>
      </p:sp>
      <p:pic>
        <p:nvPicPr>
          <p:cNvPr id="4" name="内容占位符 3" descr="微信图片_202501141100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2331720"/>
            <a:ext cx="5180965" cy="4526280"/>
          </a:xfrm>
          <a:prstGeom prst="rect">
            <a:avLst/>
          </a:prstGeom>
        </p:spPr>
      </p:pic>
      <p:pic>
        <p:nvPicPr>
          <p:cNvPr id="5" name="图片 4" descr="微信图片_2025011411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2277110"/>
            <a:ext cx="2512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客户反馈打码没有打在中间</a:t>
            </a:r>
            <a:endParaRPr lang="zh-CN" altLang="en-US"/>
          </a:p>
        </p:txBody>
      </p:sp>
      <p:pic>
        <p:nvPicPr>
          <p:cNvPr id="4" name="内容占位符 3" descr="微信图片_202501151936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1140286" y="3764836"/>
            <a:ext cx="4320000" cy="1921128"/>
          </a:xfrm>
          <a:prstGeom prst="rect">
            <a:avLst/>
          </a:prstGeom>
        </p:spPr>
      </p:pic>
      <p:pic>
        <p:nvPicPr>
          <p:cNvPr id="5" name="图片 4" descr="微信图片_202501151936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20" y="249301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691833"/>
            <a:ext cx="8229600" cy="1143000"/>
          </a:xfrm>
        </p:spPr>
        <p:txBody>
          <a:bodyPr>
            <a:normAutofit fontScale="90000"/>
          </a:bodyPr>
          <a:p>
            <a:r>
              <a:rPr lang="zh-CN" altLang="en-US"/>
              <a:t>伊利客诉标签磨损，易掉墨。请稍后依据追溯信息，今天明天中午前给出调查分析报告</a:t>
            </a:r>
            <a:endParaRPr lang="zh-CN" altLang="en-US"/>
          </a:p>
        </p:txBody>
      </p:sp>
      <p:pic>
        <p:nvPicPr>
          <p:cNvPr id="4" name="内容占位符 3" descr="微信图片_202501161920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83710" y="5805170"/>
            <a:ext cx="4752975" cy="1000125"/>
          </a:xfrm>
          <a:prstGeom prst="rect">
            <a:avLst/>
          </a:prstGeom>
        </p:spPr>
      </p:pic>
      <p:pic>
        <p:nvPicPr>
          <p:cNvPr id="7" name="图片 6" descr="微信图片_20250116142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48539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WPS 演示</Application>
  <PresentationFormat/>
  <Paragraphs>28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C38客户投诉有黑点</vt:lpstr>
      <vt:lpstr>	A08客户投诉模切不良未挑出</vt:lpstr>
      <vt:lpstr>A84客户投诉字体不清楚 ，后面做货要注意，</vt:lpstr>
      <vt:lpstr> A84客户投诉个别套印不准</vt:lpstr>
      <vt:lpstr> A84客户投诉实物个别脸色不对</vt:lpstr>
      <vt:lpstr> A84客户投诉以上几款都有大小边，后面做货要注意</vt:lpstr>
      <vt:lpstr>2025-1-14-C35-1客户投诉塞纳牧这款标签贴了个不干胶标签在上面，麻烦后面检货要注意</vt:lpstr>
      <vt:lpstr>客户反馈打码没有打在中间</vt:lpstr>
      <vt:lpstr>伊利客诉标签磨损，易掉墨。请稍后依据追溯信息，今天明天中午前给出调查分析报告</vt:lpstr>
      <vt:lpstr>C38客户投诉奶昔盖有白点，已让客户寄不良品10个回来我司分析</vt:lpstr>
      <vt:lpstr> D07客户投诉背标九月份生产的和12月份生产的颜色不一致</vt:lpstr>
      <vt:lpstr> 2025-1-17-C20这款，下批一定要跟准色卡的</vt:lpstr>
      <vt:lpstr>PowerPoint 演示文稿</vt:lpstr>
      <vt:lpstr> D83客户投诉以上工单断标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C38客户投诉有黑点</dc:title>
  <dc:creator>Administrator</dc:creator>
  <cp:lastModifiedBy>WPS</cp:lastModifiedBy>
  <cp:revision>10</cp:revision>
  <dcterms:created xsi:type="dcterms:W3CDTF">2025-01-13T11:14:00Z</dcterms:created>
  <dcterms:modified xsi:type="dcterms:W3CDTF">2025-01-18T09:10:13Z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54917EF1D6164F009C3C1AC872156266_12</vt:lpwstr>
  </property>
  <property fmtid="{D5CDD505-2E9C-101B-9397-08002B2CF9AE}" pid="3" name="KSOProductBuildVer">
    <vt:lpwstr>2052-12.8.2.18205</vt:lpwstr>
  </property>
</Properties>
</file>